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2"/>
  </p:notesMasterIdLst>
  <p:sldIdLst>
    <p:sldId id="256" r:id="rId2"/>
    <p:sldId id="269" r:id="rId3"/>
    <p:sldId id="263" r:id="rId4"/>
    <p:sldId id="270" r:id="rId5"/>
    <p:sldId id="266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11/20/2023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Project Title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Bitcoin Trading Data Analysis 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8" name="Picture Placeholder 7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79FA2F3A-F6E1-18D5-9B50-1AAB30F09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2491688" y="1376164"/>
            <a:ext cx="2524032" cy="2524032"/>
          </a:xfrm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559677"/>
            <a:ext cx="4260004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Correlation Heatmap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6132F30-8670-A034-2B79-152DF798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97" y="1373408"/>
            <a:ext cx="6512214" cy="4111183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5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F34B-93F5-46C0-9BEC-B1A8D550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US" dirty="0"/>
              <a:t> 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DB0A1-C484-4D49-BAC3-ABEE8207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065" y="414102"/>
            <a:ext cx="1944000" cy="2700000"/>
          </a:xfrm>
        </p:spPr>
        <p:txBody>
          <a:bodyPr lIns="72000" rIns="72000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Prachi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F5FE2-B28A-4CCD-9910-126A9581F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5602" y="414101"/>
            <a:ext cx="1944000" cy="2700000"/>
          </a:xfrm>
        </p:spPr>
        <p:txBody>
          <a:bodyPr lIns="72000" rIns="72000"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Miloh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4A7A4E-C192-4A89-A661-72D76FF2F2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7065" y="3743899"/>
            <a:ext cx="1944000" cy="2700000"/>
          </a:xfrm>
        </p:spPr>
        <p:txBody>
          <a:bodyPr lIns="72000" rIns="72000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Hamilton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944DD-F200-6B48-8A79-099A089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9C80F1E-12D5-7457-412F-7FDE744649BE}"/>
              </a:ext>
            </a:extLst>
          </p:cNvPr>
          <p:cNvSpPr txBox="1">
            <a:spLocks/>
          </p:cNvSpPr>
          <p:nvPr/>
        </p:nvSpPr>
        <p:spPr>
          <a:xfrm>
            <a:off x="9535602" y="3683514"/>
            <a:ext cx="1944000" cy="27000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332000" rIns="72000" bIns="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Ajani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Oldacre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3" name="Picture Placeholder 12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3B1EF339-85B7-613A-54B8-ADC39452488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5743065" y="645406"/>
            <a:ext cx="972000" cy="972000"/>
          </a:xfrm>
        </p:spPr>
      </p:pic>
      <p:pic>
        <p:nvPicPr>
          <p:cNvPr id="18" name="Picture Placeholder 17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B14D8902-F188-0B01-0A5A-A24A5C72B5A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82" b="82"/>
          <a:stretch>
            <a:fillRect/>
          </a:stretch>
        </p:blipFill>
        <p:spPr>
          <a:xfrm>
            <a:off x="10020300" y="646113"/>
            <a:ext cx="973138" cy="971550"/>
          </a:xfrm>
        </p:spPr>
      </p:pic>
      <p:pic>
        <p:nvPicPr>
          <p:cNvPr id="27" name="Picture Placeholder 23">
            <a:extLst>
              <a:ext uri="{FF2B5EF4-FFF2-40B4-BE49-F238E27FC236}">
                <a16:creationId xmlns:a16="http://schemas.microsoft.com/office/drawing/2014/main" id="{69CD1968-2DAA-1DD1-817E-426D7410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56" r="16556"/>
          <a:stretch/>
        </p:blipFill>
        <p:spPr>
          <a:xfrm>
            <a:off x="10162305" y="3922009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Picture Placeholder 1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E6276293-C2C9-30D5-1965-CB73FB19D87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 t="82" b="82"/>
          <a:stretch>
            <a:fillRect/>
          </a:stretch>
        </p:blipFill>
        <p:spPr>
          <a:xfrm>
            <a:off x="5743065" y="3922009"/>
            <a:ext cx="972000" cy="972000"/>
          </a:xfrm>
        </p:spPr>
      </p:pic>
    </p:spTree>
    <p:extLst>
      <p:ext uri="{BB962C8B-B14F-4D97-AF65-F5344CB8AC3E}">
        <p14:creationId xmlns:p14="http://schemas.microsoft.com/office/powerpoint/2010/main" val="170747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61417" y="2042109"/>
            <a:ext cx="6722594" cy="3930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br>
              <a:rPr lang="en-US" dirty="0"/>
            </a:br>
            <a:br>
              <a:rPr lang="en-US" sz="2800" dirty="0"/>
            </a:br>
            <a:r>
              <a:rPr lang="en-US" sz="2800" i="0" u="none" strike="noStrike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scope involves developing a machine learning tool to analysis and predict BTCUSD (Bitcoin to US Dollar) exchange rates for effective market prediction and trading strategy formulation.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170015" y="2069301"/>
            <a:ext cx="6613996" cy="42689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Collection : From Yahoo Finance.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Preprocessing : Scaling the data, Spilt the Data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 Development : </a:t>
            </a: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Utilizing Sequential LSTM Model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Model Evaluation &amp; Optimization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Visualization &amp; Presentation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Documentation &amp; Code Structuring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Project Delivery and Future Work</a:t>
            </a:r>
            <a:br>
              <a:rPr lang="en-US" sz="8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3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15" y="212786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 to Answer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372" y="89306"/>
            <a:ext cx="2133256" cy="3510368"/>
          </a:xfrm>
        </p:spPr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can a machine learning tool be contributing to more accurate market predictions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2000" y="197425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3871" y="1790520"/>
            <a:ext cx="2036343" cy="32769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the incorporation of statistical and trend analysis within the development of a machine learning tool ?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1422" y="2053272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28216" y="3429000"/>
            <a:ext cx="2036343" cy="327695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and Refinement: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(considerations … to trust model …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r_sq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1785" y="3599673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to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used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09059" y="1987420"/>
            <a:ext cx="6978946" cy="32377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Source: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Bitcoin historical data fro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 Yahoo Finance.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Timeframe: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January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1,2022 to November 15,2023.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dirty="0">
                <a:solidFill>
                  <a:srgbClr val="000000"/>
                </a:solidFill>
                <a:latin typeface="Times New Roman" panose="02020603050405020304" pitchFamily="18" charset="0"/>
              </a:rPr>
              <a:t>Features :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Open, High, Low, Close and Volume Prices of Bitcoin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77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59677"/>
            <a:ext cx="4222682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BTC Price and Volume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6" name="Picture 5" descr="A graph of a graph showing the growth of a company">
            <a:extLst>
              <a:ext uri="{FF2B5EF4-FFF2-40B4-BE49-F238E27FC236}">
                <a16:creationId xmlns:a16="http://schemas.microsoft.com/office/drawing/2014/main" id="{8AA54F36-D179-C0EF-2DBE-06734BCC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35" y="1157742"/>
            <a:ext cx="6306949" cy="4814975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2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559677"/>
            <a:ext cx="4204020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30-Day Rolling Volatility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5" name="Picture 4" descr="A graph showing a graph">
            <a:extLst>
              <a:ext uri="{FF2B5EF4-FFF2-40B4-BE49-F238E27FC236}">
                <a16:creationId xmlns:a16="http://schemas.microsoft.com/office/drawing/2014/main" id="{50668E56-17BE-2BCD-97CF-D2512DCB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47" y="1653612"/>
            <a:ext cx="6103937" cy="395398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5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559677"/>
            <a:ext cx="4306657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Trading Volume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6" name="Picture 5" descr="A blue and white graph">
            <a:extLst>
              <a:ext uri="{FF2B5EF4-FFF2-40B4-BE49-F238E27FC236}">
                <a16:creationId xmlns:a16="http://schemas.microsoft.com/office/drawing/2014/main" id="{D746C175-1FD9-C0AF-F7AC-C49A2DBE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15" y="1194319"/>
            <a:ext cx="6132512" cy="430290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2976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146</TotalTime>
  <Words>233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Schoolbook</vt:lpstr>
      <vt:lpstr>Corbel</vt:lpstr>
      <vt:lpstr>Times New Roman</vt:lpstr>
      <vt:lpstr>Headlines</vt:lpstr>
      <vt:lpstr>Project Title  </vt:lpstr>
      <vt:lpstr>Team Members</vt:lpstr>
      <vt:lpstr>Scope of  the  Project</vt:lpstr>
      <vt:lpstr> Project Description </vt:lpstr>
      <vt:lpstr>Research Questions to Answer</vt:lpstr>
      <vt:lpstr> Dataset to  be used </vt:lpstr>
      <vt:lpstr>Analysis on BTC Price and Volume Trend</vt:lpstr>
      <vt:lpstr>Analysis on Bitcoin 30-Day Rolling Volatility</vt:lpstr>
      <vt:lpstr>Analysis on Bitcoin Trading Volume</vt:lpstr>
      <vt:lpstr>Analysis on Correlation Heatmap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</dc:title>
  <dc:creator>Prachi Parikh</dc:creator>
  <cp:lastModifiedBy>Prachi Parikh</cp:lastModifiedBy>
  <cp:revision>12</cp:revision>
  <dcterms:created xsi:type="dcterms:W3CDTF">2023-07-27T19:20:37Z</dcterms:created>
  <dcterms:modified xsi:type="dcterms:W3CDTF">2023-11-21T00:56:05Z</dcterms:modified>
</cp:coreProperties>
</file>